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  <a:srgbClr val="6600FF"/>
    <a:srgbClr val="99FF33"/>
    <a:srgbClr val="006600"/>
    <a:srgbClr val="FFCCFF"/>
    <a:srgbClr val="00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>
              <a:latin typeface="Times New Roman" pitchFamily="18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0">
              <a:latin typeface="Times New Roman" pitchFamily="18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0"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5426A43-B4EC-4982-A42F-256035916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DA0C3-D4ED-497F-A18E-11151C49E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3A333-74D1-412C-8487-7092ACF07A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5C138CDD-C9BE-4F10-B6B0-ED0868536D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12898-3E0F-49AA-B06A-8BD8BF6451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44FCD-38B6-440A-87C1-2EF5D99BA6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1099C-D6C6-4172-9075-349D7FFA79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17780-F603-4EA4-BC0E-98E31CC3BA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62941-F04B-41E7-A586-5B0E6D04B3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9CC11-514E-4EDE-B720-927E95E1FA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E665B-D6AF-446A-AC70-4A9274B3B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A37B4-1B1F-4794-B7CD-EC17864F5B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fld id="{85CF0D8B-7A84-40EB-A19A-5D8A24B69A5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 b="0">
                <a:latin typeface="Times New Roman" pitchFamily="18" charset="0"/>
              </a:endParaRP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b="1" i="0">
                <a:latin typeface="Verdana" pitchFamily="34" charset="0"/>
              </a:rPr>
              <a:t>Создание мультимедийной презентации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500438"/>
            <a:ext cx="5410200" cy="1905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b="1" i="1">
                <a:solidFill>
                  <a:srgbClr val="003300"/>
                </a:solidFill>
                <a:latin typeface="Verdana" pitchFamily="34" charset="0"/>
              </a:rPr>
              <a:t>В рамках создания тематического учебного проекта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4" name="Rectangle 2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>
                <a:solidFill>
                  <a:srgbClr val="006600"/>
                </a:solidFill>
                <a:latin typeface="Verdana" pitchFamily="34" charset="0"/>
              </a:rPr>
              <a:t>Оформление слайдов</a:t>
            </a:r>
          </a:p>
        </p:txBody>
      </p:sp>
      <p:graphicFrame>
        <p:nvGraphicFramePr>
          <p:cNvPr id="23619" name="Group 67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497887" cy="4353180"/>
        </p:xfrm>
        <a:graphic>
          <a:graphicData uri="http://schemas.openxmlformats.org/drawingml/2006/table">
            <a:tbl>
              <a:tblPr/>
              <a:tblGrid>
                <a:gridCol w="2154237"/>
                <a:gridCol w="6343650"/>
              </a:tblGrid>
              <a:tr h="1323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Стиль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Единый стиль оформления;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Избегать стилей, которые будут отвлекать внимание от презентации;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Вспомогательная информация не должна преобладать над основной;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Фон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Преимущество в выборе холодных тонов (синий или зелёный);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Использование цвета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Не более трёх цветов на одном слайде;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Использование контрастных цветов для фона и текста;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Анимационные эффекты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Возможности компьютерной аннимации используются для представлении информации на слайде;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Анимационные эффекты не должны отвлекать внимание от содержания информации на слайде;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b="1">
                <a:latin typeface="Verdana" pitchFamily="34" charset="0"/>
              </a:rPr>
              <a:t>Представление информации</a:t>
            </a:r>
          </a:p>
        </p:txBody>
      </p:sp>
      <p:graphicFrame>
        <p:nvGraphicFramePr>
          <p:cNvPr id="26692" name="Group 68"/>
          <p:cNvGraphicFramePr>
            <a:graphicFrameLocks noGrp="1"/>
          </p:cNvGraphicFramePr>
          <p:nvPr>
            <p:ph idx="1"/>
          </p:nvPr>
        </p:nvGraphicFramePr>
        <p:xfrm>
          <a:off x="323850" y="1700213"/>
          <a:ext cx="8496300" cy="4517136"/>
        </p:xfrm>
        <a:graphic>
          <a:graphicData uri="http://schemas.openxmlformats.org/drawingml/2006/table">
            <a:tbl>
              <a:tblPr/>
              <a:tblGrid>
                <a:gridCol w="2087563"/>
                <a:gridCol w="6408737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Содержание информации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использование коротких слов и предложений;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минимизировать количество предлогов, наречий, прилагательных;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заголовки должны привлекать внимание аудитории;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Расположение информации на странице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предпочтительно горизонтальное расположение информации;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наиболее важная информация должна располагаться в центре экрана;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надпись изображения располагается под изображением;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Способы выделения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Следует использовать: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рамки, границы, заливку;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разные цвета шрифтов, штриховку, стрелки;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рисунки, диаграммы, схемы для иллюстрации наиболее важных фактов;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6" name="Group 44"/>
          <p:cNvGraphicFramePr>
            <a:graphicFrameLocks noGrp="1"/>
          </p:cNvGraphicFramePr>
          <p:nvPr>
            <p:ph idx="1"/>
          </p:nvPr>
        </p:nvGraphicFramePr>
        <p:xfrm>
          <a:off x="395288" y="765175"/>
          <a:ext cx="8353425" cy="5041773"/>
        </p:xfrm>
        <a:graphic>
          <a:graphicData uri="http://schemas.openxmlformats.org/drawingml/2006/table">
            <a:tbl>
              <a:tblPr/>
              <a:tblGrid>
                <a:gridCol w="1946275"/>
                <a:gridCol w="6407150"/>
              </a:tblGrid>
              <a:tr h="237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Шрифты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для заголовков – не менее 24;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для информации – не менее 18;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шрифты без засечек легче читать с большого расстояния;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нельзя смешивать разные типы шрифтов в одной презентации;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для выделения информации следует использовать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жирный шрифт, курсив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или </a:t>
                      </a:r>
                      <a:r>
                        <a:rPr kumimoji="0" lang="ru-RU" sz="16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подчёркивание;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Объём информации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не стоит заполнять один слайд слишком большим объёмом информации: люди могут одновременно запомнить не более трех фактов, выводов, определений;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наибольшая эффективность достигается тогда, когда ключевые пункты отображаются по одному на каждом отдельном слайде;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Виды слайдов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FF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Для обеспечения разнообразия следует использовать различные виды слайдов с текстом, графическим изображением, таблицей,рисунком;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003300"/>
                </a:solidFill>
                <a:latin typeface="Verdana" pitchFamily="34" charset="0"/>
              </a:rPr>
              <a:t>Мультимедийные презентации используются для того, чтобы выступающий смог на большом экране или мониторе наглядно продемонстрировать дополнительные материалы к своему сообщению.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696200" cy="1143000"/>
          </a:xfrm>
        </p:spPr>
        <p:txBody>
          <a:bodyPr/>
          <a:lstStyle/>
          <a:p>
            <a:r>
              <a:rPr lang="ru-RU" b="1">
                <a:latin typeface="Verdana" pitchFamily="34" charset="0"/>
              </a:rPr>
              <a:t>Основная задача создание учебной презентации</a:t>
            </a:r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200">
                <a:solidFill>
                  <a:srgbClr val="000099"/>
                </a:solidFill>
                <a:latin typeface="Verdana" pitchFamily="34" charset="0"/>
              </a:rPr>
              <a:t>Сформировать своё понимание того, каким образом может выглядеть представление результатов работы по разработанной теме. При этом необходимо обратить внимание на методические приёмы, позволяющие сосредоточить внимание аудитории на содержание работы, а соответственно и на содержание презентации, а не только на использование компьютерных эффектов. Создание презентации направленно на решение конкретных задач, которые были запланированы при разработке проекта.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>
                <a:latin typeface="Verdana" pitchFamily="34" charset="0"/>
              </a:rPr>
              <a:t>Содержание создаваемой презентации должно отражать самостоятельные исследования, соответствовать потенциальным возможностям, уровню знаний: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AutoNum type="arabicPeriod"/>
            </a:pPr>
            <a:r>
              <a:rPr lang="ru-RU" sz="2400">
                <a:latin typeface="Verdana" pitchFamily="34" charset="0"/>
              </a:rPr>
              <a:t>Определение цели и задачи создания слайдов;</a:t>
            </a:r>
          </a:p>
          <a:p>
            <a:pPr marL="590550" indent="-590550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AutoNum type="arabicPeriod" startAt="2"/>
            </a:pPr>
            <a:r>
              <a:rPr lang="ru-RU" sz="2400">
                <a:latin typeface="Verdana" pitchFamily="34" charset="0"/>
              </a:rPr>
              <a:t>Выбор материалов, на основе которых создаётся презентация: тексты, рисунки, графические изображения, звуковое сопровождение;</a:t>
            </a:r>
          </a:p>
          <a:p>
            <a:pPr marL="590550" indent="-590550">
              <a:lnSpc>
                <a:spcPct val="90000"/>
              </a:lnSpc>
              <a:buClr>
                <a:srgbClr val="003300"/>
              </a:buClr>
              <a:buSzTx/>
              <a:buFont typeface="Wingdings" pitchFamily="2" charset="2"/>
              <a:buAutoNum type="arabicPeriod" startAt="2"/>
            </a:pPr>
            <a:r>
              <a:rPr lang="ru-RU" sz="2400">
                <a:latin typeface="Verdana" pitchFamily="34" charset="0"/>
              </a:rPr>
              <a:t>Сценарий презентации уточняется в процессе работы.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7696200" cy="4038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>
                <a:solidFill>
                  <a:srgbClr val="000099"/>
                </a:solidFill>
                <a:latin typeface="Verdana" pitchFamily="34" charset="0"/>
              </a:rPr>
              <a:t>Спланировать работу для получения прогнозируемого положительного эффекта работы по проекту, а не максимально использовать эффекты программы </a:t>
            </a:r>
            <a:r>
              <a:rPr lang="en-US" sz="2400">
                <a:solidFill>
                  <a:srgbClr val="000099"/>
                </a:solidFill>
                <a:latin typeface="Verdana" pitchFamily="34" charset="0"/>
              </a:rPr>
              <a:t>Microsoft PowerPoint</a:t>
            </a:r>
            <a:r>
              <a:rPr lang="ru-RU" sz="2400">
                <a:solidFill>
                  <a:srgbClr val="000099"/>
                </a:solidFill>
                <a:latin typeface="Verdana" pitchFamily="34" charset="0"/>
              </a:rPr>
              <a:t>. Поэтому, создавая сценарий презентации необходимо определить конкретное количество слайдов, назначение каждого из них, определение основных объектов, которые должны быть размещены на слайдах.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>
                <a:latin typeface="Verdana" pitchFamily="34" charset="0"/>
              </a:rPr>
              <a:t>Основная задача в плане разработки сценария</a:t>
            </a:r>
            <a:r>
              <a:rPr lang="ru-RU" sz="300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>
                <a:latin typeface="Verdana" pitchFamily="34" charset="0"/>
              </a:rPr>
              <a:t>Параметры презентации</a:t>
            </a: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65525" y="3567113"/>
            <a:ext cx="1782763" cy="190500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>
                <a:solidFill>
                  <a:schemeClr val="tx2"/>
                </a:solidFill>
              </a:rPr>
              <a:t>1.</a:t>
            </a:r>
            <a:r>
              <a:rPr lang="ru-RU" b="1" i="1"/>
              <a:t> </a:t>
            </a:r>
            <a:r>
              <a:rPr lang="ru-RU" b="1" i="1">
                <a:solidFill>
                  <a:srgbClr val="0000CC"/>
                </a:solidFill>
                <a:latin typeface="Verdana" pitchFamily="34" charset="0"/>
              </a:rPr>
              <a:t>Содержание должно отражать цели самостоятельной работы над учебной темой или учебным разделом проекта.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2. </a:t>
            </a:r>
            <a:r>
              <a:rPr lang="ru-RU" b="1" i="1">
                <a:solidFill>
                  <a:srgbClr val="0000CC"/>
                </a:solidFill>
                <a:latin typeface="Verdana" pitchFamily="34" charset="0"/>
              </a:rPr>
              <a:t>Анализ текста презентации:</a:t>
            </a:r>
            <a:endParaRPr lang="ru-RU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8"/>
            </a:pPr>
            <a:r>
              <a:rPr lang="ru-RU" sz="3300">
                <a:latin typeface="Verdana" pitchFamily="34" charset="0"/>
              </a:rPr>
              <a:t>отсутствие орфографических и пунктуационных ошибок;</a:t>
            </a:r>
          </a:p>
          <a:p>
            <a:pPr>
              <a:buClr>
                <a:schemeClr val="tx2"/>
              </a:buClr>
              <a:buFont typeface="Wingdings" pitchFamily="2" charset="2"/>
              <a:buChar char="8"/>
            </a:pPr>
            <a:r>
              <a:rPr lang="ru-RU" sz="3300">
                <a:latin typeface="Verdana" pitchFamily="34" charset="0"/>
              </a:rPr>
              <a:t>использование научной терминологии;</a:t>
            </a:r>
          </a:p>
          <a:p>
            <a:pPr>
              <a:buClr>
                <a:schemeClr val="tx2"/>
              </a:buClr>
              <a:buFont typeface="Wingdings" pitchFamily="2" charset="2"/>
              <a:buChar char="8"/>
            </a:pPr>
            <a:r>
              <a:rPr lang="ru-RU" sz="3300">
                <a:latin typeface="Verdana" pitchFamily="34" charset="0"/>
              </a:rPr>
              <a:t>информация должна быть точной, полной, полезной и актуальной.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3. </a:t>
            </a:r>
            <a:r>
              <a:rPr lang="ru-RU" b="1" i="1">
                <a:solidFill>
                  <a:srgbClr val="0000CC"/>
                </a:solidFill>
                <a:latin typeface="Verdana" pitchFamily="34" charset="0"/>
              </a:rPr>
              <a:t>Анализ дизайна:</a:t>
            </a:r>
            <a:r>
              <a:rPr lang="ru-RU" b="1">
                <a:solidFill>
                  <a:srgbClr val="0000CC"/>
                </a:solidFill>
                <a:latin typeface="Verdana" pitchFamily="34" charset="0"/>
              </a:rPr>
              <a:t/>
            </a:r>
            <a:br>
              <a:rPr lang="ru-RU" b="1">
                <a:solidFill>
                  <a:srgbClr val="0000CC"/>
                </a:solidFill>
                <a:latin typeface="Verdana" pitchFamily="34" charset="0"/>
              </a:rPr>
            </a:br>
            <a:endParaRPr lang="ru-RU" b="1">
              <a:solidFill>
                <a:srgbClr val="0000CC"/>
              </a:solidFill>
              <a:latin typeface="Verdan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="/>
            </a:pPr>
            <a:r>
              <a:rPr lang="ru-RU" sz="2200" b="1">
                <a:solidFill>
                  <a:schemeClr val="accent2"/>
                </a:solidFill>
                <a:latin typeface="Verdana" pitchFamily="34" charset="0"/>
              </a:rPr>
              <a:t>общий дизайн</a:t>
            </a:r>
            <a:r>
              <a:rPr lang="ru-RU" sz="2200">
                <a:latin typeface="Verdana" pitchFamily="34" charset="0"/>
              </a:rPr>
              <a:t> – оформление презентации логично, отвечает требованиям эстетики, дизайн не противоречит содержанию презентации;</a:t>
            </a:r>
            <a:endParaRPr lang="ru-RU" sz="2200" b="1">
              <a:latin typeface="Verdana" pitchFamily="34" charset="0"/>
            </a:endParaRP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="/>
            </a:pPr>
            <a:r>
              <a:rPr lang="ru-RU" sz="2200" b="1">
                <a:solidFill>
                  <a:schemeClr val="accent2"/>
                </a:solidFill>
                <a:latin typeface="Verdana" pitchFamily="34" charset="0"/>
              </a:rPr>
              <a:t>диаграммы и рисунки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– изображения в презентации привлекательны, интересны и соответствуют содержанию, не накладываются на текст ( если это не специальные эффекты);</a:t>
            </a:r>
            <a:endParaRPr lang="ru-RU" sz="2200" b="1">
              <a:latin typeface="Verdana" pitchFamily="34" charset="0"/>
            </a:endParaRP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="/>
            </a:pPr>
            <a:r>
              <a:rPr lang="ru-RU" sz="2200" b="1">
                <a:solidFill>
                  <a:schemeClr val="accent2"/>
                </a:solidFill>
                <a:latin typeface="Verdana" pitchFamily="34" charset="0"/>
              </a:rPr>
              <a:t>текст, цвет, фон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– легко читается, фон сочетается с графическими элементами;</a:t>
            </a:r>
            <a:endParaRPr lang="ru-RU" sz="2200" b="1">
              <a:latin typeface="Verdana" pitchFamily="34" charset="0"/>
            </a:endParaRP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="/>
            </a:pPr>
            <a:r>
              <a:rPr lang="ru-RU" sz="2200" b="1">
                <a:solidFill>
                  <a:schemeClr val="accent2"/>
                </a:solidFill>
                <a:latin typeface="Verdana" pitchFamily="34" charset="0"/>
              </a:rPr>
              <a:t>списки и таблицы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– выстроены и размещены корректно.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тудия">
  <a:themeElements>
    <a:clrScheme name="Студия 5">
      <a:dk1>
        <a:srgbClr val="000000"/>
      </a:dk1>
      <a:lt1>
        <a:srgbClr val="FFFFFF"/>
      </a:lt1>
      <a:dk2>
        <a:srgbClr val="FF0000"/>
      </a:dk2>
      <a:lt2>
        <a:srgbClr val="FFCC00"/>
      </a:lt2>
      <a:accent1>
        <a:srgbClr val="66CC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B8E2FF"/>
      </a:accent5>
      <a:accent6>
        <a:srgbClr val="008A00"/>
      </a:accent6>
      <a:hlink>
        <a:srgbClr val="FF3300"/>
      </a:hlink>
      <a:folHlink>
        <a:srgbClr val="6600FF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98</TotalTime>
  <Words>577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Студия</vt:lpstr>
      <vt:lpstr>Создание мультимедийной презентации</vt:lpstr>
      <vt:lpstr>Презентация PowerPoint</vt:lpstr>
      <vt:lpstr>Основная задача создание учебной презентации </vt:lpstr>
      <vt:lpstr>Содержание создаваемой презентации должно отражать самостоятельные исследования, соответствовать потенциальным возможностям, уровню знаний:</vt:lpstr>
      <vt:lpstr>Основная задача в плане разработки сценария </vt:lpstr>
      <vt:lpstr>Параметры презентации</vt:lpstr>
      <vt:lpstr>Презентация PowerPoint</vt:lpstr>
      <vt:lpstr>2. Анализ текста презентации:</vt:lpstr>
      <vt:lpstr>3. Анализ дизайна: </vt:lpstr>
      <vt:lpstr>Оформление слайдов</vt:lpstr>
      <vt:lpstr>Представление информации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мультимедийной презентации</dc:title>
  <dc:creator>Ирина</dc:creator>
  <cp:lastModifiedBy>СЮТ-НЕТ БУК</cp:lastModifiedBy>
  <cp:revision>3</cp:revision>
  <dcterms:created xsi:type="dcterms:W3CDTF">2006-04-13T15:38:15Z</dcterms:created>
  <dcterms:modified xsi:type="dcterms:W3CDTF">2015-12-28T04:01:32Z</dcterms:modified>
</cp:coreProperties>
</file>