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B6E4"/>
    <a:srgbClr val="9900CC"/>
    <a:srgbClr val="CC00CC"/>
    <a:srgbClr val="00A7E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9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8ADD94-AACC-405A-B363-D398AADE273D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B3D1F0-D06A-49F4-8DE4-C78E2F4E7C1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3D1F0-D06A-49F4-8DE4-C78E2F4E7C11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856" y="332656"/>
            <a:ext cx="8301608" cy="2520280"/>
          </a:xfrm>
          <a:solidFill>
            <a:srgbClr val="EAB6E4"/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i="1" dirty="0" smtClean="0">
                <a:solidFill>
                  <a:srgbClr val="9900CC"/>
                </a:solidFill>
              </a:rPr>
              <a:t>Музыкальный </a:t>
            </a:r>
            <a:r>
              <a:rPr lang="ru-RU" i="1" dirty="0">
                <a:solidFill>
                  <a:srgbClr val="9900CC"/>
                </a:solidFill>
              </a:rPr>
              <a:t>руководитель муниципального дошкольного образовательного учреждения детский сад № 115 г. Сочи</a:t>
            </a:r>
            <a:r>
              <a:rPr lang="ru-RU" i="1" dirty="0">
                <a:solidFill>
                  <a:srgbClr val="0070C0"/>
                </a:solidFill>
              </a:rPr>
              <a:t/>
            </a:r>
            <a:br>
              <a:rPr lang="ru-RU" i="1" dirty="0">
                <a:solidFill>
                  <a:srgbClr val="0070C0"/>
                </a:solidFill>
              </a:rPr>
            </a:br>
            <a:endParaRPr lang="ru-RU" i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8144" y="472514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020544" y="487754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428596" y="2786058"/>
            <a:ext cx="8319868" cy="3340105"/>
          </a:xfrm>
          <a:solidFill>
            <a:srgbClr val="EAB6E4"/>
          </a:solidFill>
        </p:spPr>
        <p:txBody>
          <a:bodyPr>
            <a:normAutofit/>
          </a:bodyPr>
          <a:lstStyle/>
          <a:p>
            <a:pPr marL="0" indent="0" algn="r">
              <a:buNone/>
            </a:pPr>
            <a:endParaRPr lang="ru-RU" sz="20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3212232" y="2924944"/>
            <a:ext cx="5616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652120" y="506221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929058" y="3071810"/>
            <a:ext cx="471487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sz="2400" b="1" i="1" dirty="0" smtClean="0">
              <a:solidFill>
                <a:srgbClr val="9900CC"/>
              </a:solidFill>
            </a:endParaRPr>
          </a:p>
          <a:p>
            <a:pPr algn="r"/>
            <a:r>
              <a:rPr lang="ru-RU" sz="2800" b="1" i="1" smtClean="0">
                <a:solidFill>
                  <a:srgbClr val="9900CC"/>
                </a:solidFill>
              </a:rPr>
              <a:t>Музыка- </a:t>
            </a:r>
            <a:r>
              <a:rPr lang="ru-RU" sz="2800" b="1" i="1" dirty="0" smtClean="0">
                <a:solidFill>
                  <a:srgbClr val="9900CC"/>
                </a:solidFill>
              </a:rPr>
              <a:t>единственный всемирный язык.., его не надо переводить.., на нем душа говорит с душою…</a:t>
            </a:r>
          </a:p>
          <a:p>
            <a:pPr algn="r"/>
            <a:r>
              <a:rPr lang="ru-RU" sz="2800" i="1" dirty="0" smtClean="0"/>
              <a:t>Бертольд  Ауэрбах</a:t>
            </a:r>
            <a:endParaRPr lang="ru-RU" sz="2800" i="1" dirty="0"/>
          </a:p>
        </p:txBody>
      </p:sp>
      <p:pic>
        <p:nvPicPr>
          <p:cNvPr id="5122" name="Picture 2" descr="C:\Users\Пользователь\Downloads\IMG_0051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928935"/>
            <a:ext cx="1785950" cy="2679122"/>
          </a:xfrm>
          <a:prstGeom prst="rect">
            <a:avLst/>
          </a:prstGeom>
          <a:noFill/>
        </p:spPr>
      </p:pic>
      <p:sp>
        <p:nvSpPr>
          <p:cNvPr id="21" name="Содержимое 2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114668" cy="4525963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808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501122" cy="1214446"/>
          </a:xfrm>
          <a:solidFill>
            <a:srgbClr val="EAB6E4"/>
          </a:solidFill>
        </p:spPr>
        <p:txBody>
          <a:bodyPr/>
          <a:lstStyle/>
          <a:p>
            <a:r>
              <a:rPr lang="ru-RU" b="1" i="1" dirty="0" smtClean="0">
                <a:solidFill>
                  <a:srgbClr val="9900CC"/>
                </a:solidFill>
              </a:rPr>
              <a:t>Сведения об образовании</a:t>
            </a:r>
            <a:endParaRPr lang="ru-RU" b="1" i="1" dirty="0">
              <a:solidFill>
                <a:srgbClr val="9900CC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28596" y="1500174"/>
            <a:ext cx="8501122" cy="5143536"/>
          </a:xfrm>
          <a:solidFill>
            <a:srgbClr val="EAB6E4"/>
          </a:solidFill>
        </p:spPr>
        <p:txBody>
          <a:bodyPr/>
          <a:lstStyle/>
          <a:p>
            <a:pPr marL="0" indent="0">
              <a:buNone/>
            </a:pPr>
            <a:r>
              <a:rPr lang="ru-RU" i="1" dirty="0" smtClean="0">
                <a:solidFill>
                  <a:srgbClr val="0070C0"/>
                </a:solidFill>
              </a:rPr>
              <a:t>    Образование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- среднее специальное, 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</a:t>
            </a:r>
            <a:r>
              <a:rPr lang="ru-RU" b="1" dirty="0" err="1" smtClean="0">
                <a:solidFill>
                  <a:srgbClr val="002060"/>
                </a:solidFill>
              </a:rPr>
              <a:t>Лениногорское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педагогическое училище, 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  </a:t>
            </a:r>
            <a:r>
              <a:rPr lang="ru-RU" b="1" dirty="0" smtClean="0">
                <a:solidFill>
                  <a:srgbClr val="002060"/>
                </a:solidFill>
              </a:rPr>
              <a:t>1981 </a:t>
            </a:r>
            <a:r>
              <a:rPr lang="ru-RU" b="1" dirty="0" smtClean="0">
                <a:solidFill>
                  <a:srgbClr val="002060"/>
                </a:solidFill>
              </a:rPr>
              <a:t>г.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rgbClr val="0070C0"/>
                </a:solidFill>
              </a:rPr>
              <a:t>  Специальность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–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«</a:t>
            </a:r>
            <a:r>
              <a:rPr lang="ru-RU" b="1" dirty="0" smtClean="0">
                <a:solidFill>
                  <a:srgbClr val="002060"/>
                </a:solidFill>
              </a:rPr>
              <a:t>Музыкальное воспитание»</a:t>
            </a:r>
            <a:endParaRPr lang="ru-R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i="1" dirty="0" smtClean="0">
                <a:solidFill>
                  <a:srgbClr val="0070C0"/>
                </a:solidFill>
              </a:rPr>
              <a:t>Квалификация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– </a:t>
            </a:r>
            <a:r>
              <a:rPr lang="ru-RU" b="1" dirty="0" smtClean="0">
                <a:solidFill>
                  <a:srgbClr val="002060"/>
                </a:solidFill>
              </a:rPr>
              <a:t>учитель пения,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 музыкальный  </a:t>
            </a:r>
            <a:r>
              <a:rPr lang="ru-RU" b="1" dirty="0" smtClean="0">
                <a:solidFill>
                  <a:srgbClr val="002060"/>
                </a:solidFill>
              </a:rPr>
              <a:t>воспитатель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04248" y="429309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732240" y="378904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051" name="Picture 3" descr="C:\Users\Пользователь3\Desktop\image_image_56610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2" y="3286124"/>
            <a:ext cx="2546052" cy="3143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7516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260648"/>
            <a:ext cx="8572560" cy="6192688"/>
          </a:xfrm>
          <a:solidFill>
            <a:srgbClr val="EAB6E4"/>
          </a:solidFill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sz="2800" b="1" i="1" dirty="0" smtClean="0">
                <a:solidFill>
                  <a:srgbClr val="9900CC"/>
                </a:solidFill>
              </a:rPr>
              <a:t>        Стаж    работы</a:t>
            </a:r>
          </a:p>
          <a:p>
            <a:pPr marL="0" indent="0">
              <a:buNone/>
            </a:pPr>
            <a:endParaRPr lang="ru-RU" sz="1100" b="1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Педагогический стаж- 34 года</a:t>
            </a:r>
          </a:p>
          <a:p>
            <a:pPr marL="0" indent="0">
              <a:buNone/>
            </a:pPr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1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Принята на работу В МДОУ № 115 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в 1999г.   в должности 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«музыкальный руководитель»</a:t>
            </a:r>
          </a:p>
          <a:p>
            <a:pPr marL="0" indent="0">
              <a:buNone/>
            </a:pPr>
            <a:endParaRPr lang="ru-RU" sz="1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Стаж работы в МДОУ № 115- 16 лет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64288" y="378904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4098" name="Picture 2" descr="C:\Users\Пользователь\Desktop\violine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3286124"/>
            <a:ext cx="2392940" cy="2928958"/>
          </a:xfrm>
          <a:prstGeom prst="rect">
            <a:avLst/>
          </a:prstGeom>
          <a:noFill/>
        </p:spPr>
      </p:pic>
      <p:pic>
        <p:nvPicPr>
          <p:cNvPr id="4100" name="Picture 4" descr="C:\Users\Пользователь\Desktop\e6dea289-05b3-4f38-ac78-c18d6a17446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571480"/>
            <a:ext cx="2786082" cy="19982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3094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357166"/>
            <a:ext cx="8501122" cy="6215106"/>
          </a:xfrm>
          <a:solidFill>
            <a:srgbClr val="EAB6E4"/>
          </a:solidFill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9900CC"/>
                </a:solidFill>
              </a:rPr>
              <a:t>Курсы повышения квалификации</a:t>
            </a:r>
          </a:p>
          <a:p>
            <a:pPr>
              <a:buNone/>
            </a:pPr>
            <a:endParaRPr lang="ru-RU" b="1" dirty="0" smtClean="0">
              <a:solidFill>
                <a:srgbClr val="9900CC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9900CC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9900CC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99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86" y="1285860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 descr="C:\Users\Пользователь\Desktop\грамоты\CCI15042015_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929066"/>
            <a:ext cx="3566418" cy="2500330"/>
          </a:xfrm>
          <a:prstGeom prst="rect">
            <a:avLst/>
          </a:prstGeom>
          <a:noFill/>
        </p:spPr>
      </p:pic>
      <p:pic>
        <p:nvPicPr>
          <p:cNvPr id="1027" name="Picture 3" descr="C:\Users\Пользователь\Desktop\грамоты\CCI15042015_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000108"/>
            <a:ext cx="3770052" cy="2643206"/>
          </a:xfrm>
          <a:prstGeom prst="rect">
            <a:avLst/>
          </a:prstGeom>
          <a:noFill/>
        </p:spPr>
      </p:pic>
      <p:pic>
        <p:nvPicPr>
          <p:cNvPr id="1031" name="Picture 7" descr="C:\Users\Пользователь\Desktop\17703009_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4143380"/>
            <a:ext cx="2955939" cy="2214578"/>
          </a:xfrm>
          <a:prstGeom prst="rect">
            <a:avLst/>
          </a:prstGeom>
          <a:noFill/>
        </p:spPr>
      </p:pic>
      <p:pic>
        <p:nvPicPr>
          <p:cNvPr id="1033" name="Picture 9" descr="C:\Users\Пользователь\Desktop\violine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1071546"/>
            <a:ext cx="2101118" cy="2571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1356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5720" y="357166"/>
            <a:ext cx="4211668" cy="6000792"/>
          </a:xfrm>
          <a:solidFill>
            <a:srgbClr val="EAB6E4"/>
          </a:solidFill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9900CC"/>
                </a:solidFill>
              </a:rPr>
              <a:t>Награды</a:t>
            </a:r>
            <a:endParaRPr lang="ru-RU" b="1" dirty="0">
              <a:solidFill>
                <a:srgbClr val="9900CC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00562" y="357166"/>
            <a:ext cx="4429156" cy="6000792"/>
          </a:xfrm>
          <a:solidFill>
            <a:srgbClr val="EAB6E4"/>
          </a:solidFill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9900CC"/>
                </a:solidFill>
              </a:rPr>
              <a:t>Участие в конкурсах</a:t>
            </a:r>
            <a:endParaRPr lang="ru-RU" b="1" dirty="0">
              <a:solidFill>
                <a:srgbClr val="9900CC"/>
              </a:solidFill>
            </a:endParaRPr>
          </a:p>
        </p:txBody>
      </p:sp>
      <p:pic>
        <p:nvPicPr>
          <p:cNvPr id="3074" name="Picture 2" descr="C:\Users\Пользователь\Desktop\грамоты\CCI06032015_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000108"/>
            <a:ext cx="1652754" cy="2357454"/>
          </a:xfrm>
          <a:prstGeom prst="rect">
            <a:avLst/>
          </a:prstGeom>
          <a:noFill/>
        </p:spPr>
      </p:pic>
      <p:pic>
        <p:nvPicPr>
          <p:cNvPr id="3075" name="Picture 3" descr="C:\Users\Пользователь\Desktop\грамоты\CCI06032015_0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2214554"/>
            <a:ext cx="1714512" cy="2445544"/>
          </a:xfrm>
          <a:prstGeom prst="rect">
            <a:avLst/>
          </a:prstGeom>
          <a:noFill/>
        </p:spPr>
      </p:pic>
      <p:pic>
        <p:nvPicPr>
          <p:cNvPr id="3076" name="Picture 4" descr="C:\Users\Пользователь\Desktop\грамоты\CCI15042015_0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1000108"/>
            <a:ext cx="3500462" cy="4992983"/>
          </a:xfrm>
          <a:prstGeom prst="rect">
            <a:avLst/>
          </a:prstGeom>
          <a:noFill/>
        </p:spPr>
      </p:pic>
      <p:pic>
        <p:nvPicPr>
          <p:cNvPr id="3077" name="Picture 5" descr="C:\Users\Пользователь\Desktop\грамоты\CCI15042015_00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3643314"/>
            <a:ext cx="1818561" cy="25939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96</Words>
  <Application>Microsoft Office PowerPoint</Application>
  <PresentationFormat>Экран (4:3)</PresentationFormat>
  <Paragraphs>31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 Музыкальный руководитель муниципального дошкольного образовательного учреждения детский сад № 115 г. Сочи </vt:lpstr>
      <vt:lpstr>Сведения об образовании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 педагога</dc:title>
  <dc:creator>Пользователь3</dc:creator>
  <cp:lastModifiedBy>Пользователь</cp:lastModifiedBy>
  <cp:revision>21</cp:revision>
  <dcterms:created xsi:type="dcterms:W3CDTF">2015-04-15T10:20:37Z</dcterms:created>
  <dcterms:modified xsi:type="dcterms:W3CDTF">2015-04-15T13:47:35Z</dcterms:modified>
</cp:coreProperties>
</file>