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101042" cy="3100409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Стили </a:t>
            </a:r>
            <a:br>
              <a:rPr lang="ru-RU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ТИПИЧНЫЕ ОШИБКИ</a:t>
            </a:r>
            <a:br>
              <a:rPr lang="ru-RU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семейного воспитания 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8679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результате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формируется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сензитивный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тип личности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свидетельствует о проявлении следующих личностных качеств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чувствительность, добросовестность, общительность, самоконтроль, достаточная уверенность в себе;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них обнаруживаются средние значения по качествам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сообразительность, склонность к риску, тревожность – и низкие величины по качествам: возбуждение, доминирование, социальная смелость, напряженность.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Сензитивному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характерологическому типу соответствует качество – чувствительность, которое сочетается с такими качествами, как общительность, добросовестность, высокий самоконтроль.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Психологические показатели, характеризующие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сензитивный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социально-психологический тип детей, по мнению ученых, позволяют раскрыть нравственный портрет младших школьников, обращая внимание на то, что они чутки к несправедливости, в первую очередь по отношению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своим товарищам.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Общение составляет главную особенность, так как позволяет преодолеть робость, застенчивость и трудности быстрого схождения с детьми.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отличие от других детей, эти учащиеся любят играть с ребятами как моложе себя, так и старше, что практически нехарактерно для учащихся с доминирующими и тревожными характерологическими свойствами.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Предупредительный стиль семейного воспитания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Причинами использования данного стиля семейного воспитания могут быть болезненность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с раннего детства, а также особенности характера родителей.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результате того что ребенок часто болеет, родители становятся чрезвычайно мнительными и болезненно реагируют на любое проявление его нездоровья. Они ни на минуту не оставляют ребенка без внимания и опеки.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 такой семье практически лишен возможности активной деятельности; родители сами определяют, что может быть ему интересно, являются инициаторами детских игр, регламентируют его поведение.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раннего детства родители стараются оградить свое дитя от каких бы то ни было наказаний со своей стороны и со стороны родственников, а также чужих взрослых и детей. Очень часто в таких семьях удовлетворяется любая прихоть ребенка.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Окружающие вызывают у таких родителей большие опасения, так как они считают других людей источником опасности для своих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результате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формируется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инфантильный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социально-психологический тип личности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характеризуется главными отличительными чертами: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несамостоятельность, неспособность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принятию решений,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действование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лишь по чьему-либо указанию, равнодушие и холодность, безразличие и безучастие к трудностям и проблемам семьи, коллектива, беспомощность, осторожность, сдержанность в действиях и словах, исполнительность при условии контроля, пассивность, безответственность, неуверенность в своих силах, неорганизованность, недисциплинированность, безынициативность.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характеристика школьников инфантильного социально-психологического типа, по мнению ученых, объясняется развитием следующих личностных факторов (по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Кеттелу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D – неторопливость, сдержанность, флегматичность; F – благоразумие, рассудительность, осторожность, расслабленность, спокойствие, невозмутимость.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Школьники инфантильного социально-психологического типа действительно кажутся очень сдержанными, но это следствие не флегматичного темперамента, а безразличия к предлагаемым им видам деятельности, особенно если они связаны с трудовыми операциями и требуют волевых усилий.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Безразличие и флегматизм у таких детей исчезают быстро, когда им предлагают различные развлечения, игры, забавы. Для этих детей больше свойственны не рассудительность и благоразумие, а осторожность, поэтому чаще всего они бездействуют дома, ищут занятия, а в школе мечтательно смотрят в окно.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Спокойствие и невозмутимость, безразличие к результатам своей деятельности определяются тем, что дети данного типа никогда не имеют собственных четких целей, к которым бы стремились, так как их побуждения связаны только с получением удовольствия.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дети к 6–7 классу бросают обучение в школе и ведут распущенный образ жизни.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школьники инфантильного социально-психологического типа у учителей не вызывают беспокойства в плане воспитания (настораживает лишь их успеваемость), то родители с такими подростками испытывают большие трудности.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Гармоничный стиль семейного воспитания.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тем, что в таких семьях ребенок является всегда желанным, и родители задолго до его рождения размышляют над тем, какого человека они хотят вырастить и воспитать.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рождается, воспитывается и растет в теплой и дружественной атмосфере. Уже в начальной школе дети проявляют чуткость к своим сверстникам и внимательное отношение к просьбам взрослых людей.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Характерная особенность их состоит в том, что они всегда говорят правду, а если по каким-то причинам хотят ее скрыть, то никогда не проговорятся.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умеют дружить, в общении с друзьями всегда откровенны и правдивы, открыто делятся своими проблемами, не скрывают своих истинных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результате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гармоничного социально-психологического стиля воспитания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формируются следующие качества: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самостоятельность, уравновешенность, активность, равное отношение к умственным и трудовым действиям, непримиримость к недостаткам и поступкам других, потребность в защите своих товарищей и близких, простота в обращении с людьми, правдивость, искренность, вежливость, скромность, добросовестность, реальная оценка своих возможностей, соблюдение правил и норм поведения, преданность интересам коллектива, требовательность к себе, самокритичность, настойчивость в достижении цели, инициативность.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Наиболее типичные просчеты воспитания 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семье: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неприятие ребенка</a:t>
            </a:r>
            <a:r>
              <a:rPr lang="ru-RU" dirty="0" smtClean="0"/>
              <a:t>, его явное или скрытое эмоциональное отторжение родителями;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err="1" smtClean="0"/>
              <a:t>гиперопека</a:t>
            </a:r>
            <a:r>
              <a:rPr lang="ru-RU" dirty="0" smtClean="0"/>
              <a:t>, когда ребенку не дают проявить элементарную самостоятельность, изолируют от окружающей жизни;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непоследовательность и противоречивость воспитания</a:t>
            </a:r>
            <a:r>
              <a:rPr lang="ru-RU" dirty="0" smtClean="0"/>
              <a:t>, которая характеризуется разрывом между требованиями к ребенку и контролем за ним, несогласованностью педагогических действий родителей, бабушки и дедушки, что дезориентирует ребенка;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непонимание </a:t>
            </a:r>
            <a:r>
              <a:rPr lang="ru-RU" i="1" dirty="0" smtClean="0"/>
              <a:t>закономерностей и </a:t>
            </a:r>
            <a:r>
              <a:rPr lang="ru-RU" i="1" dirty="0" smtClean="0"/>
              <a:t>своеобразия личностного развития детей</a:t>
            </a:r>
            <a:r>
              <a:rPr lang="ru-RU" dirty="0" smtClean="0"/>
              <a:t> и несоответствие требований и ожиданий родителей возможностям и потребностям детей;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негибкость родителей</a:t>
            </a:r>
            <a:r>
              <a:rPr lang="ru-RU" dirty="0" smtClean="0"/>
              <a:t> в отношениях с детьми, которая выражается в недостаточном учете ситуации, </a:t>
            </a:r>
            <a:r>
              <a:rPr lang="ru-RU" dirty="0" err="1" smtClean="0"/>
              <a:t>заданности</a:t>
            </a:r>
            <a:r>
              <a:rPr lang="ru-RU" dirty="0" smtClean="0"/>
              <a:t> и </a:t>
            </a:r>
            <a:r>
              <a:rPr lang="ru-RU" dirty="0" err="1" smtClean="0"/>
              <a:t>запрограммированности</a:t>
            </a:r>
            <a:r>
              <a:rPr lang="ru-RU" dirty="0" smtClean="0"/>
              <a:t> требований, отсутствии альтернатив в решениях, навязывании ребенку собственного мнения, резкой смене отношения к ребенку в различные периоды его жизни (недостаток заботы сменяется ее избытком или наоборот);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err="1" smtClean="0"/>
              <a:t>аффективность</a:t>
            </a:r>
            <a:r>
              <a:rPr lang="ru-RU" dirty="0" smtClean="0"/>
              <a:t> – избыток родительского раздражения, недовольства, беспокойства, тревоги по отношению к детям, что создает в семье эффект суматохи, хаотичности, всеобщего возбуждения;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тревожность и страх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детей, которые приобретают навязчивый характер и лишают родителей жизнерадостности и оптимизма, заставляют их прибегать к постоянным запретам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предостережениям, что заражает детей таким же беспокойством;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авторитарность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воспитания – стремление подчинить ребенка своей воле; категоричность суждений, приказной тон; навязывание своего мнения и готовых решений; стремление к строгой дисциплине и ограничению самостоятельности детей; использование принуждения и репрессивных мер, включая физические наказания; постоянный контроль за действиями ребенка;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гиперсоциальность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когда родители действуют по определенной (пусть и позитивной) заданной схеме, не учитывая индивидуальности ребенка, предъявляя к нему завышенные требования, без надлежащего эмоционального контакта, отзывчивости и чуткости.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Попустительский стиль семейного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тем, что с раннего возраста ребенку предоставлена полная, бесконтрольная свобода действий.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Взрослые часто заняты собой, своими делами. Их мало волнует душевное состояние ребенка, они безразличны к его потребностям и запросам, иногда просто не обращают внимание на своих детей.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Непоследовательно и неумело родители используют методы наказания и поощрения. Главный метод воспитания в такой семье – «кнут и пряник».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строят свои взаимоотношения с ребенком таким образом, что непроизвольно культивируют у ребенка поиск наиболее выгодных форм взаимодействия с окружающими, стимулируя проявление у детей таких качеств, как угодничество, лесть, подхалимство.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Младшие школьники из таких семей не любят ни умственный, ни физический труд. Во время урока они очень быстро устают и стараются под любыми предлогами увильнуть от работы.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такие учащиеся недобросовестно относятся к поручениям учителя и  различным обязанностям. Они могут проявлять самоуверенность, граничащую с хамством.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такого стиля воспитания у детей формируется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конформный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тип личности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следующие качества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нечестность, хвастовство, хитрость и изворотливость, отсутствие чуткости к людям, извлечение из всего личной выгоды, скупость и жадность, требовательность только к другим, ябедничество, склонность к сплетням, клевета, равнодушие, внешняя вежливость, властолюбие, безразличие к безнравственным поступкам других, подхалимство, недобросовестность.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Контролирующий стиль семейного воспитания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тревожный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социально-психологический тип личности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Этому способствуют следующие причины: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 Ребенок воспитывается в детском доме или растет в семье опекунов, и они жестко обращаются с ним.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Ребенок длительное время проводит без родителей. Возможно, он находился в лечебном учреждении, где к нему относились не так, как в семье. Ребенок мог при этом испытывать дискомфорт, перенести стрессовую ситуацию, сопряженную с жестокостью взрослых людей. Все это приводит к тому, что ребенок замыкается в себе, становится злым и агрессивным в ответ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уже испытанные им эмоции и чувства.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Сами родители воспитывались в семьях, в которых к детям относились достаточно жестоко, и они автоматически перенесли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стильвоспитания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родительской семьи в новую семью.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Родители считают значимым для себя мнение других людей о собственных детях и считают его основным в отношениях с детьми.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таких семьях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722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Свобода ребенка строго регламентируется и контролируется.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диктуют ребенку, что он должен надевать, с кем дружить, сами определяют режим дня ребенка.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Младшие школьники относятся к этому достаточно спокойно, но старшие школьники протестуют против такого отношения.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Родители достаточно активно используют методы наказания. Это проявляется в командном тоне, криках, физическом воздействии.  Некоторые родители используют достаточно жестокие физические наказания, оправдывая себя тем, что в их семьях тоже использовали такие методы, но они выросли хорошими людьми. В подобных семьях дети лишены родительской ласки, тепла, похвалы и поддержки.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Такие дети хорошо знают свои слабые стороны и совсем лишены возможности демонстрировать и подчеркивать лучшие стороны. Если же родители увидели и отметили положительно какой-то поступок ребенка, который невозможно не заметить, они тут же найдут повод указать на что-то плохое, что им не нравится.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не считают нужным прислушиваться к мнению своего ребенка, считая его неправильным и неуместным. Такие родители часто говорят: «Яйца курицу не учат».Они иногда наказывают своего ребенка демонстративно, для того чтобы показать степень своей власти над ним.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мечтают о том, чтобы их ребенок вырос высоконравственным человеком. Девиз их воспитания: ребенок должен всегда поступать нравственно, это должно стать привычкой. Поскольку родители всегда недовольны поведением своего ребенка, он растет неуверенным в себе, не знает, где и как нужно себя вести. Уже в начальной школе поступки ребенка могут стать неадекватными и принимают форму защитных реакций.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контролирующего стиля семейного воспитания формируется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тревожный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тип личности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Характеризуется проявлением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симптомного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комплекса: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вспыльчивость, подозрительность и осторожность во взаимоотношениях с людьми, нетерпеливость, добросовестность, заниженная самооценка, стремление оказать помощь товарищам, защищать их и своих близких, сосредоточенность на личной защите, требовательность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другим, неуверенность в себе, отрицательное отношение к критике, отсутствие инициативы.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школьников также характерно проявление следующих личностных качеств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низкая степень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интеллектуальных функций, нетерпеливость, реактивность, возбудимость, чувствительность, зависимость от других, тревожность, озабоченность, мрачные опасения, низкий самоконтроль, плохое понимание социальных нормативов, напряженность, раздражительность,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фрустрированность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робость, застенчивость, чувствительность к угрозе.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Состязательный стиль семейного воспитания.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тем, что начиная с раннего возраста родители ищут в действиях ребенка нечто выдающееся и необычное.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 ребенка постоянно поощряется.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раскрытия талантов своего ребенка родители дают ему возможность попробовать себя в различных видах деятельности даже тогда, когда ребенок этого не хочет.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при каждом удобном случае заявляют о том, что их ребенок «увлекается теннисом, занимается вокалом» и т. д.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Зачастую это приводит к тому, что ребенок приобретает уверенность в своем превосходстве над другими детьми. Если же он терпит поражение, это может надолго выбить его из колеи и привести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депрессии и апатии.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ребенка с раннего детства в различных кружках и секциях нередко приводит и к проблемам, связанным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оздоровьем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(хроническая усталость, болезни).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своей любви к ребенку родители порой не обращают внимания на его человеческие качества. Защиту ребенка от всех претензий и нападок со стороны других людей, в том числе от школы, они ставят на первое место, не обращая внимания на то, прав их ребенок или нет.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не терпят обидчиков своего ребенка, не боятся вступать с ними в конфликтную ситуацию, не обращая внимания на их возраст.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результате формируется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доминирующий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социально-психологический тип личности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81171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в себя следующие качества: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самоуверенность, высокомерие, эгоистичность, преувеличение своих возможностей, безразличие к интересам коллектива, а главное – сосредоточенность на собственной защите, и все это при высоком проявлении деятельной активности.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проявляют на высоком уровне следующие личностные качества: общительность, интеллект, уверенность в себе, возбудимость, доминирование, склонность к риску, социальная смелость; средние значения имеют качества: добросовестность, чувствительность, самоконтроль, напряженность; низкое значение – тревожность.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личностных качеств у учащихся с доминирующим характерологическим свойством выделяется качество доминирования, что, по мнению ученых, может объяснить столь сложное нравственное поведение.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возникающие конфликтные ситуации связаны с окружающими,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 пытаются противодействовать их стремлению подавить, подчинить.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Отсюда их стремление к лидерству, первенству, желание властвовать над другими и в случае неудачи – рост психологического напряжения, возникновение депрессивных состояний или патологического поведения, грубости, проявлений агрессивности, высокомерия, конфликтности и других качеств, составляющих доминирующий социально-психологический тип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Рассудительный стиль семейного воспитания.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Характеризуется тем, что с раннего детства ребенку предоставляется полная свобода действий. Родители исключают окрики и упреки.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воспитании ребенка они не применяют принудительные меры и физические наказания, считая, что ребенок может сам выбрать себе деятельность по душе, а они вправе лишь дать ему рекомендацию или совет.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родителей и детей складываются теплые и добрые взаимоотношения. Родители заботятся о том, чтобы достоинство ребенка никогда не принижалось ни посторонними людьми, ни родственниками.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с энтузиазмом принимают участие в жизни того детского коллектива, в котором находится их ребенок. Дети с раннего возраста привыкают уважительно относиться к старшему поколению своей семьи, потому что так поступают их родители.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Если в такой семье ребенок совершает плохой поступок, то родители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спешат с наказанием. Они дают ему возможность обдумать, осознать свой проступок.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в таких семьях вырастают любознательными и активными. Уже в начальной школе у них сформирована познавательная мотивация.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Педагоги, работающие с такими детьми, должны знать, что этим ученикам нельзя позволять скучать на уроке, им нужно быть все время активными.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1430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Стили  и НАИБОЛЕЕ ТИПИЧНЫЕ ОШИБКИ  семейного воспитания  </vt:lpstr>
      <vt:lpstr>Попустительский стиль семейного воспитания</vt:lpstr>
      <vt:lpstr>В результате такого стиля воспитания у детей формируется конформный социально-психологический тип личности</vt:lpstr>
      <vt:lpstr>Контролирующий стиль семейного воспитания</vt:lpstr>
      <vt:lpstr>В таких семьях</vt:lpstr>
      <vt:lpstr>В результате контролирующего стиля семейного воспитания формируется тревожный  социально-психологический тип личности</vt:lpstr>
      <vt:lpstr>Состязательный стиль семейного воспитания. </vt:lpstr>
      <vt:lpstr>В результате формируется доминирующий социально-психологический тип личности</vt:lpstr>
      <vt:lpstr>Рассудительный стиль семейного воспитания. </vt:lpstr>
      <vt:lpstr>В результате формируется сензитивный социально-психологический тип личности</vt:lpstr>
      <vt:lpstr>Предупредительный стиль семейного воспитания </vt:lpstr>
      <vt:lpstr>В результате формируется инфантильный социально-психологический тип личности</vt:lpstr>
      <vt:lpstr>Слайд 13</vt:lpstr>
      <vt:lpstr>Гармоничный стиль семейного воспитания. </vt:lpstr>
      <vt:lpstr>В результате гармоничного социально-психологического стиля воспитания</vt:lpstr>
      <vt:lpstr> Наиболее типичные просчеты воспитания в семье: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Стили семейного воспитания  и коррекция отношений родителей и педагогов с детьми </dc:title>
  <dc:creator>Елена</dc:creator>
  <cp:lastModifiedBy>dns-dns</cp:lastModifiedBy>
  <cp:revision>7</cp:revision>
  <dcterms:created xsi:type="dcterms:W3CDTF">2015-11-07T10:22:11Z</dcterms:created>
  <dcterms:modified xsi:type="dcterms:W3CDTF">2015-11-22T20:48:48Z</dcterms:modified>
</cp:coreProperties>
</file>