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6" r:id="rId4"/>
    <p:sldId id="259" r:id="rId5"/>
    <p:sldId id="261" r:id="rId6"/>
    <p:sldId id="267" r:id="rId7"/>
    <p:sldId id="266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3B8-0238-4149-872E-B26EF107016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4647-8923-48CB-AF25-F151FF9E110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3B8-0238-4149-872E-B26EF107016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4647-8923-48CB-AF25-F151FF9E1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3B8-0238-4149-872E-B26EF107016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4647-8923-48CB-AF25-F151FF9E1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3B8-0238-4149-872E-B26EF107016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4647-8923-48CB-AF25-F151FF9E110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3B8-0238-4149-872E-B26EF107016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4647-8923-48CB-AF25-F151FF9E1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3B8-0238-4149-872E-B26EF107016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4647-8923-48CB-AF25-F151FF9E110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3B8-0238-4149-872E-B26EF107016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4647-8923-48CB-AF25-F151FF9E110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3B8-0238-4149-872E-B26EF107016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4647-8923-48CB-AF25-F151FF9E1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3B8-0238-4149-872E-B26EF107016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4647-8923-48CB-AF25-F151FF9E1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3B8-0238-4149-872E-B26EF107016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4647-8923-48CB-AF25-F151FF9E1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3B8-0238-4149-872E-B26EF107016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4647-8923-48CB-AF25-F151FF9E110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8FC3B8-0238-4149-872E-B26EF107016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C54647-8923-48CB-AF25-F151FF9E11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1835696" y="1052736"/>
            <a:ext cx="6512511" cy="864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57200" y="2276872"/>
            <a:ext cx="8229600" cy="3819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 Мы хороший дружный класс.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 Всё получится у нас!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9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620688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143000" y="2420888"/>
            <a:ext cx="7101408" cy="3456384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  34+ 5                          24 </a:t>
            </a:r>
            <a:r>
              <a:rPr lang="ru-RU" sz="4800" baseline="-25000" dirty="0" smtClean="0">
                <a:solidFill>
                  <a:schemeClr val="accent1">
                    <a:lumMod val="75000"/>
                  </a:schemeClr>
                </a:solidFill>
              </a:rPr>
              <a:t>+ 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4</a:t>
            </a:r>
          </a:p>
          <a:p>
            <a:pPr marL="0" indent="0"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  62 + 3                         45 + 7</a:t>
            </a:r>
          </a:p>
          <a:p>
            <a:pPr marL="0" indent="0"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  46 + 2                         36 + 7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94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4104456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Сложение двузначного числа и однозначного с переходом через разряд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07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539552" y="476672"/>
            <a:ext cx="6984776" cy="12241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 способ  сложения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1916832"/>
            <a:ext cx="8533456" cy="36004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45 + 7 = (40 + 5) + 7  = 40 + ( 5 + 7 ) = 40 + 12 = 52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69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1475656" y="332656"/>
            <a:ext cx="6048672" cy="9361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 способ сложения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1772816"/>
            <a:ext cx="8856984" cy="3096344"/>
          </a:xfrm>
        </p:spPr>
        <p:txBody>
          <a:bodyPr/>
          <a:lstStyle/>
          <a:p>
            <a:endParaRPr lang="ru-RU" dirty="0"/>
          </a:p>
          <a:p>
            <a:endParaRPr lang="ru-RU" dirty="0" smtClean="0"/>
          </a:p>
          <a:p>
            <a:pPr marL="45720" indent="0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 36 + 7 = 36 + ( 4  + 3 )= ( 36 + 4 ) + 3 = 40 + 3 = 43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235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11560" y="2564905"/>
            <a:ext cx="7776864" cy="336976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Поднимайте плечики,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Прыгайте, кузнечики,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Прыг-скок, прыг- скок,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Сели травушку покушали,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Тишину послушали.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9" y="620688"/>
            <a:ext cx="7669404" cy="1872209"/>
          </a:xfrm>
        </p:spPr>
        <p:txBody>
          <a:bodyPr/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Физминутка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64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76672"/>
            <a:ext cx="6512511" cy="7920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772816"/>
            <a:ext cx="6400800" cy="246660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59"/>
            <a:ext cx="6984776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75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1793287" y="476672"/>
            <a:ext cx="6512511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143000" y="2492896"/>
            <a:ext cx="6400800" cy="1713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Спасибо за урок! </a:t>
            </a:r>
          </a:p>
          <a:p>
            <a:pPr marL="45720" indent="0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Желаю вам успехов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учебе</a:t>
            </a:r>
            <a:r>
              <a:rPr lang="ru-RU" sz="3200" dirty="0"/>
              <a:t>.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0079102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129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Сложение двузначного числа и однозначного с переходом через разряд</vt:lpstr>
      <vt:lpstr>  1 способ  сложения</vt:lpstr>
      <vt:lpstr>2 способ сложения</vt:lpstr>
      <vt:lpstr>Физминутка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двузначного числа и однозначного с переходом через разряд</dc:title>
  <dc:creator>сусанна</dc:creator>
  <cp:lastModifiedBy>сусанна</cp:lastModifiedBy>
  <cp:revision>18</cp:revision>
  <dcterms:created xsi:type="dcterms:W3CDTF">2013-10-25T17:57:11Z</dcterms:created>
  <dcterms:modified xsi:type="dcterms:W3CDTF">2013-10-27T23:12:27Z</dcterms:modified>
</cp:coreProperties>
</file>