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Пантеон кельтских богов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Подготовила: учитель истории и обществознания МОБУ СОШ № 85</a:t>
            </a:r>
          </a:p>
          <a:p>
            <a:r>
              <a:rPr lang="ru-RU" i="1" dirty="0" err="1" smtClean="0">
                <a:solidFill>
                  <a:srgbClr val="7030A0"/>
                </a:solidFill>
              </a:rPr>
              <a:t>Шишманян</a:t>
            </a:r>
            <a:r>
              <a:rPr lang="ru-RU" i="1" dirty="0" smtClean="0">
                <a:solidFill>
                  <a:srgbClr val="7030A0"/>
                </a:solidFill>
              </a:rPr>
              <a:t> Альбина Андреевна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Ог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1571636" cy="1428760"/>
          </a:xfrm>
          <a:prstGeom prst="rect">
            <a:avLst/>
          </a:prstGeom>
          <a:noFill/>
        </p:spPr>
      </p:pic>
      <p:pic>
        <p:nvPicPr>
          <p:cNvPr id="3076" name="Picture 4" descr="Диан Кех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714488"/>
            <a:ext cx="1571636" cy="1166814"/>
          </a:xfrm>
          <a:prstGeom prst="rect">
            <a:avLst/>
          </a:prstGeom>
          <a:noFill/>
        </p:spPr>
      </p:pic>
      <p:pic>
        <p:nvPicPr>
          <p:cNvPr id="3078" name="Picture 6" descr="Луг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642918"/>
            <a:ext cx="1571636" cy="1428760"/>
          </a:xfrm>
          <a:prstGeom prst="rect">
            <a:avLst/>
          </a:prstGeom>
          <a:noFill/>
        </p:spPr>
      </p:pic>
      <p:pic>
        <p:nvPicPr>
          <p:cNvPr id="3080" name="Picture 8" descr="Аонгус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785926"/>
            <a:ext cx="1500198" cy="1143008"/>
          </a:xfrm>
          <a:prstGeom prst="rect">
            <a:avLst/>
          </a:prstGeom>
          <a:noFill/>
        </p:spPr>
      </p:pic>
      <p:pic>
        <p:nvPicPr>
          <p:cNvPr id="3082" name="Picture 10" descr="Бран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642918"/>
            <a:ext cx="157163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Огма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1071546"/>
            <a:ext cx="6072198" cy="5786454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Огмиос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Огмий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кельтской мифологии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солнечноликий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бог красноречия, сын бога знаний Дагда.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изображался в виде старца, облаченного в звериную шкуру и вооруженного палицей. Уши стоявших рядом с богом людей соединялись тонкими цепочками с его языком.</a:t>
            </a:r>
          </a:p>
          <a:p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был представителем племени богини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основной группы кельтских божеств.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Этого бога называли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солнечноликим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его огромная физическая сила сочеталась с даром провидца и некоторыми магическими способностями.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отождествляли с греческим Гераклом.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Богу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приписывают изобретение древней системы огамического письма кельтов и пиктов, представлявшего собой ряд вертикальных или наклонных линий, пересекающих горизонтальную основную линию. Огамические надписи высекали на камнях, скалах, вырезали на металлических, костяных и деревянных изделиях. До нашего времени дошло около 400 таких надписей.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Выдающийся поэт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и все ирландские боги, был воином и, подобно греческому Гермесу и римскому Меркурию, отвечал за препровождение людей племени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потусторонний мир. В отличие от этих богов, функции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Огмы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были намного приятнее, так как потусторонний мир кельтов представлял собой уютное и спокойное место отдыха души перед ее следующим возрождением.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некоторых ирландских мифах говорится, что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женился на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Етайн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дочери бога-врачевателя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 второй и последней битве при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Мойтуре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убил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Индеха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сына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фоморской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богини Домну, царя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фоморов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демонических существ, вызвавших на бой молодых богов из Племен богини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кровопролитном сражении, в котором победа досталась Племенам богини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добыл волшебный меч, который мог рассказать обо всех подвигах, совершенных с его помощью.</a:t>
            </a:r>
          </a:p>
          <a:p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Огма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погиб в битве богов с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демонами-фоморами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Ог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26955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858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0000"/>
                </a:solidFill>
              </a:rPr>
              <a:t>Диан </a:t>
            </a:r>
            <a:r>
              <a:rPr lang="ru-RU" dirty="0" err="1" smtClean="0">
                <a:solidFill>
                  <a:srgbClr val="FF0000"/>
                </a:solidFill>
              </a:rPr>
              <a:t>Кехт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857232"/>
            <a:ext cx="6072230" cy="5572164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мифологии ирландских кельтов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бог врачевания, часто изображавшийся с огромной пиявкой или змеёй в руках. Именно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некогда спас Ирландию и имеет косвенное отношение к происхождению названия реки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Бэрроу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Морриган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свирепая богиня войны, родила сына столь ужасной наружности, что собственный врачеватель богов, предвидя грядущие беды, посоветовал предать его смерти. Так и было сделано; и когда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вскрыл сердце бога младенца, он обнаружил в нем трех змей, способных вырасти, достичь гигантских размеров и проглотить всю Ирландию.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теряя ни мгновения, умертвил змей и предал их огню, ибо он опасался, что даже мертвые тела их могут причинить зло. Более того, он собрал их пепел и высыпал его в ближайшую реку, ибо его не оставлял страх, что и пепел их представляет опасность; так оно и оказалось, и, как только он высыпал пепел в воду, она буквально закипела, так что в ней тотчас погибло все живое. С тех пор река и зовется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Бэрроу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(«кипящая»).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мифологии кельтов бытовали различные версии этого мифа о змеях. Есть легенда, что только две змеи были немедленно сожжены, а третья сумела спастись и стала со временем огромным змеем, которого впоследствии убил тот же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Так удалось предотвратить исполнение пророчества о бедах и несчастьях для всей Ирландии.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Двое из шестерых детей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Мидах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дочь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Эйрмид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также стали врачевателями, они сделали для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Нуады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серебряную руку, что позволило ему вернуть себе трон короля богов племени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Туатха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Данаан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И когда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Мидах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показал отцу свой уникальный дар исцеления,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испугавшись, что это может подорвать его собственную репутацию целителя, в припадке гнева убил собственного сына. Особенно заметна роль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двух битвах при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Мойтуре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(Маг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Туиред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излечивал любого раненого племени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только у него не отрублена голова, не поврежден мозг и не сломан позвоночник.</a:t>
            </a:r>
          </a:p>
          <a:p>
            <a:endParaRPr lang="ru-RU" dirty="0"/>
          </a:p>
        </p:txBody>
      </p:sp>
      <p:pic>
        <p:nvPicPr>
          <p:cNvPr id="16386" name="Picture 2" descr="Диан Кех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20669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287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Луг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714356"/>
            <a:ext cx="6357950" cy="6143644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Луг, в ирландской мифологии бог света, связанный с солярным культом. Его всегда изображали молодым красивым воином. В жилах Луга текла кровь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фоморов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он внук одноглазого ирландского бога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Балора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вождя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фоморов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боролись с Племенами богини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власть над Ирландией; по описаниям, у них была только одна рука, одна нога и один глаз. Матерью Луга считалась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Этлинн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единственная дочь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Балора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Отец заточил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Этлинн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хрустальную башню на острове Тори у северо-западного побережья Ирландии, чтобы она не могла родить ему внука, который, по предсказанию, должен был убить деда. Но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Киан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сын бога врачевания Диан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Кехта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сумел проникнуть к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Этлинн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она родила Луга. Бог моря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Мананнан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сын Лера или, по другим источникам, бог-кузнец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Гоибниу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брат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Киана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спас Луга от ярости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Балора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взял на воспитание.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Воинская доблесть Луга была известна задолго до решающей битвы Племен богини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фоморами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во время второй битвы при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Мойтуре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Луг исполнил свое предназначение, поразив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Балора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камнем из пращи. Луг вошел в боевой раж до такой степени, что один его глаз запал в голову, а второй выкатился из орбиты. Тяжелое веко единственного глаза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Балора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поднимали четверо слуг, и, как только глаз приоткрылся, Луг подкрался к нему с волшебной пращой и метнул камень с такой силой, что глаз выскочил с другой стороны головы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Балора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оказался в рядах его войска.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Теперь уже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фоморы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испытывали на себе разрушительную мощь его взгляда. Луг получил эпитет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Ламфада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("с длинной рукой"). Возможно, великая победа ознаменовала приход к власти нового поколения молодых богов, так как юный Луг убил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Балора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более совершенным оружием, нежели дубинка Дагда. Не зря у Луга был еще один эпитет,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Самилданах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("искусный во многих ремеслах"). Есть сведения, что бог солнца участвовал в сражении с захватнической армией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коннахтской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королевы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Медб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помогая окруженному сыну,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Кухулину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После гибели героя его молочный брат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Коналл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заявил, что догнать убийц он смог при помощи Луга, который указывал ему путь сквозь волшебный туман. По прошествии лет в народном представлении бог света превратился в гнома, хранителя подземных кладов и искусного сапожника. О распространении культа Луга в Галлии свидетельствуют многие названия населенных пунктов — Лион, Лан,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Лейден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валлийской мифологии ему соответствует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Ллеу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галльской —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Лугос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8434" name="Picture 2" descr="Лу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27241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Аонгус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857232"/>
            <a:ext cx="5572164" cy="564360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Аонгус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Аэнгус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Оэнгус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в ирландской мифологии прекрасный бог любви, сын отца богов и покровителя друидов Дагда и богини воды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Боанд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Над головой красавца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Аонгуса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всегда порхали четыре птички, символы поцелуев. Птицы часто фигурируют в описаниях его ухаживаний за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Каэр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девушкой-лебедем божественного происхождения, родом из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Коннахта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отец,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Этал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Племен богини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противился браку, пока отец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Аонгуса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Дагда, не захватил его в плен. Было решено, что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Аонгус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женится на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Каэр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узнает ее среди стаи лебедей и если она согласится выйти за него замуж. На празднике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Самайн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юноша увидел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Каэр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плывущую по озеру в сопровождении ста пятидесяти белоснежных птиц. Он сразу узнал ее, и девушка стала его женой. Интересен миф с участием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Аонгуса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который связан с его приемным сыном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Диармаитам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Любовное Пятнышко. Во время охоты таинственная незнакомка поставила на лбу этого привлекательного юноши волшебное пятнышко любви.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тех пор ни одна женщина, не могла, посмотрев на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Диармаита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влюбиться в него. Так произошло и с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Граинне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дочерью короля Ирландии, бывшей нареченной предводителя фениев Финна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Маккула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Аонгус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спас влюбленных от ярости великого воина Финна, но не смог защитить сына от клыков волшебного кабана. Он привез тело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Диармаита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свой дворец на берегу реки Войн и вдохнул в него новую душу. Молодой воин стал жить с Племенами богини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к тому времени покинули верхний мир и поселились под землей Ирландии. В греческой мифологии ему соответствует Эрот.</a:t>
            </a:r>
          </a:p>
          <a:p>
            <a:endParaRPr lang="ru-RU" dirty="0"/>
          </a:p>
        </p:txBody>
      </p:sp>
      <p:pic>
        <p:nvPicPr>
          <p:cNvPr id="19458" name="Picture 2" descr="Аонгу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Бран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857232"/>
            <a:ext cx="5857884" cy="5572164"/>
          </a:xfrm>
        </p:spPr>
        <p:txBody>
          <a:bodyPr>
            <a:normAutofit fontScale="32500" lnSpcReduction="20000"/>
          </a:bodyPr>
          <a:lstStyle/>
          <a:p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Бран Благословенный, в валлийской мифологии, по-видимому, бог потустороннего мира, сын бога морей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Ллира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правитель Британии. Бран мог чудесным образом вброд переходить моря и переносить свое войско на собственной спине. Он отдал свою сестру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Бранвен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замуж за ирландского короля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Матолоха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поставив в известность ее единоутробного брата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Эфнизена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после чего оскорбленный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Эфнизен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 время свадебного пира, состоявшегося в Уэльсе, отрезал лошадям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Матолоха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губы, уши и хвосты. В результате между ирландцами и британцами чуть не вспыхнула ссора, но Бран смог предотвратить войну, подарив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Матолоху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волшебный котел. Этот замечательный котел из нижнего мира мог возвратить человеку жизнь, но не возвращал речь. Вернувшись в Ирландию,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Матолох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смог убедить местную знать, что дар Брана является равноценной заменой искалеченных лошадей. Поэтому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Бранвен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перестали признавать королевой и послали на кухню, хотя она успела принести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Матолоху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сына и наследника </a:t>
            </a:r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Гверна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Тогда, узнав об унижении сестры, Бран собрал большое войско и отплыл в Ирландию. В решающей битве британцы убили всех до единого ирландцев, но и от их войска осталось лишь семь человек. Бран погиб от отравленной стрелы. На смертном одре он приказал соратникам отрезать ему голову, которая по дороге домой продолжала есть и разговаривать. В более позднем дополнении к мифу говорится, что голова Брана Благословенного была доставлена в Лондон и похоронена лицом к Европе, способствуя отражению чужеземных набегов. Вполне вероятно, что слово "голова" было у валлийцев одним из обозначений владыки потустороннего мира.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Бр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000396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Дагда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714356"/>
            <a:ext cx="6786578" cy="614364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Дагда ("хороший, добрый бог"), в ирландской мифологии один из богов Племен богини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хозяин котла изобилия. Дагда, персонаж многих древнеирландских легенд, воплотил в себе черты, которыми кельты наделяли всемогущих представителей царства мертвых, божественных правителей мира. Дагда обычно изображали в виде великана с громадной палицей, которую приходилось везти на повозке. Одним концом своего оружия он разил врагов, а другим возрождал к жизни мертвых. Жил Дагда на холме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Бруиг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его женой являлась река Войн, отождествляющаяся в кельтской мифологии с божеством.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Существуют варианты кельтских легенд, в которых Дагда предстает как бог, покровительствующий хорошим урожаям и обладающим безграничной властью над явлениями природы.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Так, согласно преданиям, Дагда мог управлять грозой, молнией, градом, дождями и т. п. Видимо, по этой причине его имя иногда ставят в один ряд с именами богов войны и разрушения. В некоторых мифах его называют "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Эохаид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отец всех", что свидетельствует о глубоком уважении, которое выказывали кельты к этому герою. Дагда считали мудрым, всеведущим чародеем и великим воином. Он требовал беспрекословного подчинения и вел Племена богини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бой, поражая любого, кто осмеливался ему перечить.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Накануне второй битвы при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Мойтуре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 время новогоднего перемирия, он посетил неприятельский лагерь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фоморов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для него приготовили кашу из молока, муки, сала, свинины и козлятины, которой хватило бы для пятидесяти человек.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страхом смерти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приказали Дагда все это съесть, что он и исполнил с помощью огромного черпака. Испытание временно превратило Дагда в толстяка, но не помешало ему заняться любовью с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фоморской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девушкой, пообещавшей в знак благодарности обратить свою магию на пользу Племен богини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Даг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20574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1883</Words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 Пантеон кельтских богов</vt:lpstr>
      <vt:lpstr>Огма</vt:lpstr>
      <vt:lpstr>        Диан Кехт </vt:lpstr>
      <vt:lpstr> Луг </vt:lpstr>
      <vt:lpstr>Аонгус </vt:lpstr>
      <vt:lpstr>Бран </vt:lpstr>
      <vt:lpstr>Дагда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Пантеон кельтских богов</dc:title>
  <cp:lastModifiedBy>Admin</cp:lastModifiedBy>
  <cp:revision>11</cp:revision>
  <dcterms:modified xsi:type="dcterms:W3CDTF">2012-12-18T16:44:37Z</dcterms:modified>
</cp:coreProperties>
</file>